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2832B9-8B69-4A83-8346-F34C5633F9E2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CEA01D-08DC-4CE9-B849-7E7864578D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500042"/>
            <a:ext cx="6286544" cy="1470025"/>
          </a:xfrm>
        </p:spPr>
        <p:txBody>
          <a:bodyPr/>
          <a:lstStyle/>
          <a:p>
            <a:r>
              <a:rPr lang="en-US" dirty="0" smtClean="0"/>
              <a:t>HAPPY BIRTHDAY , JILL !</a:t>
            </a:r>
            <a:endParaRPr lang="ru-RU" dirty="0"/>
          </a:p>
        </p:txBody>
      </p:sp>
      <p:pic>
        <p:nvPicPr>
          <p:cNvPr id="1026" name="Picture 2" descr="C:\Users\user\Desktop\gateau-anniversa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9114"/>
            <a:ext cx="3941404" cy="2628886"/>
          </a:xfrm>
          <a:prstGeom prst="rect">
            <a:avLst/>
          </a:prstGeom>
          <a:noFill/>
        </p:spPr>
      </p:pic>
      <p:pic>
        <p:nvPicPr>
          <p:cNvPr id="1027" name="Picture 3" descr="C:\Users\user\Desktop\fd03f80dc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337" y="4000504"/>
            <a:ext cx="4380663" cy="285749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14348" y="5934670"/>
            <a:ext cx="2425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CAKE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6698" y="5934670"/>
            <a:ext cx="3772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calvin-klein-post-minimal-0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3343275" cy="4953001"/>
          </a:xfrm>
          <a:prstGeom prst="rect">
            <a:avLst/>
          </a:prstGeom>
          <a:noFill/>
        </p:spPr>
      </p:pic>
      <p:pic>
        <p:nvPicPr>
          <p:cNvPr id="2051" name="Picture 3" descr="C:\Users\user\Desktop\depositphotos_3732060-Pencil-ca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687" y="4259262"/>
            <a:ext cx="3897313" cy="259873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143240" y="1071546"/>
            <a:ext cx="3092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TCH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868" y="2357430"/>
            <a:ext cx="4546437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tch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[t∫] -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5643578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Pencil case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3785" y="285728"/>
            <a:ext cx="3360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p.6, ex. 3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2143116"/>
            <a:ext cx="7135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How old is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5984" y="3500438"/>
            <a:ext cx="4355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 is eight .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546" y="2967335"/>
            <a:ext cx="6369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How old are you?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6050" y="4714884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… 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Вспомни как читается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буква в открытом слоге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714744" y="2928934"/>
            <a:ext cx="2324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music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926" y="4143380"/>
            <a:ext cx="3775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[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:] - 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ЮЮ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5072074"/>
            <a:ext cx="1906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860" y="5500702"/>
            <a:ext cx="24112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</a:t>
            </a:r>
            <a:r>
              <a:rPr lang="ru-RU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r>
              <a:rPr lang="en-U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] - a</a:t>
            </a:r>
            <a:endParaRPr lang="en-US" sz="4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2714620"/>
            <a:ext cx="378020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sic</a:t>
            </a:r>
          </a:p>
          <a:p>
            <a:r>
              <a:rPr lang="en-US" sz="5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</a:t>
            </a:r>
          </a:p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</a:t>
            </a:r>
          </a:p>
          <a:p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08" y="1000108"/>
            <a:ext cx="3775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[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:] - 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ЮЮ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240" y="714356"/>
            <a:ext cx="24112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</a:t>
            </a:r>
            <a:r>
              <a:rPr lang="ru-RU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r>
              <a:rPr lang="en-US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] - a</a:t>
            </a:r>
            <a:endParaRPr lang="en-US" sz="4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6050" y="2214554"/>
            <a:ext cx="303801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</a:p>
          <a:p>
            <a:pPr algn="ctr"/>
            <a:r>
              <a:rPr lang="en-US" sz="5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</a:p>
          <a:p>
            <a:pPr algn="ctr"/>
            <a:r>
              <a:rPr lang="en-U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U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en-US" sz="5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US" sz="5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n-US" sz="5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mber</a:t>
            </a:r>
            <a:endParaRPr lang="en-US" sz="5400" b="1" cap="none" spc="0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64" y="357166"/>
            <a:ext cx="3158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[au] -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1643050"/>
            <a:ext cx="278954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</a:t>
            </a:r>
          </a:p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gr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nd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nt</a:t>
            </a:r>
            <a:endParaRPr lang="en-US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56" y="1214422"/>
            <a:ext cx="5234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Home work</a:t>
            </a:r>
            <a:endParaRPr lang="en-US" sz="5400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4414" y="3000372"/>
            <a:ext cx="6893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c.41, </a:t>
            </a:r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упр.</a:t>
            </a:r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A,B (p.</a:t>
            </a:r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т.)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</TotalTime>
  <Words>92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HAPPY BIRTHDAY , JILL !</vt:lpstr>
      <vt:lpstr>Slide 2</vt:lpstr>
      <vt:lpstr>Slide 3</vt:lpstr>
      <vt:lpstr>Вспомни как читается  Uu  буква в открытом слоге 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 , JILL !</dc:title>
  <dc:creator>user</dc:creator>
  <cp:lastModifiedBy>user</cp:lastModifiedBy>
  <cp:revision>10</cp:revision>
  <dcterms:created xsi:type="dcterms:W3CDTF">2015-01-10T15:07:44Z</dcterms:created>
  <dcterms:modified xsi:type="dcterms:W3CDTF">2015-01-10T16:43:57Z</dcterms:modified>
</cp:coreProperties>
</file>