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88163" cy="9677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3" autoAdjust="0"/>
  </p:normalViewPr>
  <p:slideViewPr>
    <p:cSldViewPr>
      <p:cViewPr>
        <p:scale>
          <a:sx n="60" d="100"/>
          <a:sy n="60" d="100"/>
        </p:scale>
        <p:origin x="-78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3CFC55-9C16-4B48-87D5-47F7685BC24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58D21-E583-4727-A6F7-4A81B1B724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атюша\Рабочий стол\SAM_1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254951" cy="3006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7397" y="1628800"/>
            <a:ext cx="7496604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Визитная карточка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учителя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английского </a:t>
            </a:r>
            <a:r>
              <a:rPr lang="ru-RU" sz="4000" b="1" smtClean="0">
                <a:ln w="50800"/>
                <a:solidFill>
                  <a:schemeClr val="bg1">
                    <a:shade val="50000"/>
                  </a:schemeClr>
                </a:solidFill>
              </a:rPr>
              <a:t>языка </a:t>
            </a: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БАЖУКОВОЙ 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ЕКАТЕРИНЫ 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НИКОЛАЕВНЫ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Муниципальное образовательное учреждение  средняя образовательная школа №77</a:t>
            </a:r>
            <a:endParaRPr lang="ru-RU" sz="28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60212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 школы : 354208, г.Сочи, </a:t>
            </a:r>
            <a:r>
              <a:rPr lang="ru-RU" dirty="0" err="1" smtClean="0"/>
              <a:t>п.Лоо</a:t>
            </a:r>
            <a:r>
              <a:rPr lang="ru-RU" dirty="0" smtClean="0"/>
              <a:t>, ул. Астраханская 5, </a:t>
            </a:r>
          </a:p>
          <a:p>
            <a:r>
              <a:rPr lang="ru-RU" dirty="0" smtClean="0"/>
              <a:t>                                                                тел (8622)2527-188, 2527-270.</a:t>
            </a:r>
            <a:endParaRPr lang="ru-RU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атюша\Рабочий стол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088"/>
            <a:ext cx="1905000" cy="14287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07591" y="414908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6217" y="548680"/>
            <a:ext cx="66339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Здравствуйте!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 – учитель английского языка,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молодой специалист.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7072"/>
            <a:ext cx="67463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образованию – лингвист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877272"/>
            <a:ext cx="80929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Моё кредо по жизни : « Учись , познавай, стремись»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32856"/>
            <a:ext cx="86314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2010 году закончила Российский Университет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Дружбы Народов.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Documents and Settings\катюша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092280" cy="158262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blipFill>
                  <a:blip r:embed="rId2"/>
                  <a:tile tx="0" ty="0" sx="100000" sy="100000" flip="none" algn="tl"/>
                </a:blipFill>
                <a:latin typeface="+mn-lt"/>
              </a:rPr>
              <a:t>Среднее образовательная школа №77</a:t>
            </a:r>
            <a:endParaRPr lang="ru-RU" sz="3600" dirty="0">
              <a:blipFill>
                <a:blip r:embed="rId2"/>
                <a:tile tx="0" ty="0" sx="100000" sy="100000" flip="none" algn="tl"/>
              </a:blip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2808312" cy="42484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Хоть и не выпускник этой школы. Но она мне так дорога. Ведь здесь мы учимся жизни. Ведь здесь наши друзья.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катюша\Рабочий стол\yf ghtp\fotosh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5121275" cy="3263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жизнь в школе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катюша\Рабочий стол\у. г\2013-11-01 14.46.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128458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3779912" y="1916832"/>
            <a:ext cx="5364088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работаем 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учимся вместе!!!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почувствовать весь смысл нашего единства, мы работаем и вырабатываем стратегии к познаниям , осваиваем их в познавательных играх  и  общении. 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закрепляем их каким-нибудь </a:t>
            </a:r>
            <a:endParaRPr lang="ru-RU" sz="1600" dirty="0" smtClean="0"/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маленьким чудом.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28" y="5373216"/>
            <a:ext cx="5023748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Например , этим семейным древом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F:\2013-11-01 14.36.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104" y="4509120"/>
            <a:ext cx="3492896" cy="2348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12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атюша\Рабочий стол\у. г\SAM_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824" y="0"/>
            <a:ext cx="3394176" cy="2545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Documents and Settings\катюша\Рабочий стол\у. г\SAM_1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2736304" cy="20522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Documents and Settings\катюша\Рабочий стол\у. г\SAM_1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3165644" cy="2374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6029" y="692696"/>
            <a:ext cx="39800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уроках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2780928"/>
            <a:ext cx="32403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своих уроках я пытаюсь ввести их в реальную ситуацию жизни.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933056"/>
            <a:ext cx="477605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Иногда мы ходим 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зоопарк и изучаем правила дорожного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движения и животных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33256"/>
            <a:ext cx="434304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Даже бывает, что мы становимся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настоящими экспертами!!!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5229200"/>
            <a:ext cx="38266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результате :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участвует на уроке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приобретает знания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-использует их на практике</a:t>
            </a:r>
          </a:p>
          <a:p>
            <a:pPr algn="ctr">
              <a:buFontTx/>
              <a:buChar char="-"/>
            </a:pP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катюша\Рабочий стол\у. г\2013-11-03 18.19.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304256" cy="2686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29190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катюша\Рабочий стол\у. г\SAM_1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Documents and Settings\катюша\Рабочий стол\у. г\SAM_1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97694"/>
            <a:ext cx="2070229" cy="276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203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Среднее образовательная школа №77</vt:lpstr>
      <vt:lpstr>Моя жизнь в школе</vt:lpstr>
      <vt:lpstr>Слайд 5</vt:lpstr>
      <vt:lpstr>Слайд 6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катюша</dc:creator>
  <cp:lastModifiedBy>катюша</cp:lastModifiedBy>
  <cp:revision>19</cp:revision>
  <dcterms:created xsi:type="dcterms:W3CDTF">2013-11-11T18:01:19Z</dcterms:created>
  <dcterms:modified xsi:type="dcterms:W3CDTF">2013-11-13T19:12:03Z</dcterms:modified>
</cp:coreProperties>
</file>