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CC00"/>
    <a:srgbClr val="996633"/>
    <a:srgbClr val="CC00FF"/>
    <a:srgbClr val="FF00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45A-D96D-43E5-A9A2-C5D8275B8F16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BC4F-D42A-4FD8-9F0B-F537BC668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45A-D96D-43E5-A9A2-C5D8275B8F16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BC4F-D42A-4FD8-9F0B-F537BC668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45A-D96D-43E5-A9A2-C5D8275B8F16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BC4F-D42A-4FD8-9F0B-F537BC668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45A-D96D-43E5-A9A2-C5D8275B8F16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BC4F-D42A-4FD8-9F0B-F537BC668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45A-D96D-43E5-A9A2-C5D8275B8F16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BC4F-D42A-4FD8-9F0B-F537BC668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45A-D96D-43E5-A9A2-C5D8275B8F16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BC4F-D42A-4FD8-9F0B-F537BC668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45A-D96D-43E5-A9A2-C5D8275B8F16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BC4F-D42A-4FD8-9F0B-F537BC668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45A-D96D-43E5-A9A2-C5D8275B8F16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BC4F-D42A-4FD8-9F0B-F537BC668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45A-D96D-43E5-A9A2-C5D8275B8F16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BC4F-D42A-4FD8-9F0B-F537BC668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45A-D96D-43E5-A9A2-C5D8275B8F16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BC4F-D42A-4FD8-9F0B-F537BC668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645A-D96D-43E5-A9A2-C5D8275B8F16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BC4F-D42A-4FD8-9F0B-F537BC668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645A-D96D-43E5-A9A2-C5D8275B8F16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4BC4F-D42A-4FD8-9F0B-F537BC6684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500" b="1" dirty="0" err="1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Colours</a:t>
            </a:r>
            <a:endParaRPr lang="ru-RU" sz="7500" b="1" dirty="0">
              <a:ln w="11430"/>
              <a:solidFill>
                <a:srgbClr val="FF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e57a5bb1c1117a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2882888" cy="28828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2857496"/>
            <a:ext cx="1889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jacket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18241e1af66156682ebbb39b53f697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85860"/>
            <a:ext cx="2395671" cy="221138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86050" y="3143248"/>
            <a:ext cx="15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scarf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C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 descr="C:\Users\user\Desktop\b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142984"/>
            <a:ext cx="2044721" cy="222012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786314" y="3143248"/>
            <a:ext cx="2044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T-shirt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9" name="Picture 5" descr="C:\Users\user\Desktop\IJ554_br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785794"/>
            <a:ext cx="2071670" cy="234950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286644" y="2714620"/>
            <a:ext cx="1132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hat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66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0" name="Picture 6" descr="C:\Users\user\Desktop\oxford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29066"/>
            <a:ext cx="2766639" cy="1595428"/>
          </a:xfrm>
          <a:prstGeom prst="rect">
            <a:avLst/>
          </a:prstGeom>
          <a:noFill/>
        </p:spPr>
      </p:pic>
      <p:pic>
        <p:nvPicPr>
          <p:cNvPr id="1031" name="Picture 7" descr="C:\Users\user\Desktop\348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429132"/>
            <a:ext cx="1457320" cy="1704002"/>
          </a:xfrm>
          <a:prstGeom prst="rect">
            <a:avLst/>
          </a:prstGeom>
          <a:noFill/>
        </p:spPr>
      </p:pic>
      <p:pic>
        <p:nvPicPr>
          <p:cNvPr id="1032" name="Picture 8" descr="C:\Users\user\Desktop\Genç-Kız-Abiye-Elbise-Modelleri-2013-4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3929066"/>
            <a:ext cx="1928826" cy="2009486"/>
          </a:xfrm>
          <a:prstGeom prst="rect">
            <a:avLst/>
          </a:prstGeom>
          <a:noFill/>
        </p:spPr>
      </p:pic>
      <p:pic>
        <p:nvPicPr>
          <p:cNvPr id="1033" name="Picture 9" descr="C:\Users\user\Desktop\o67_03b_en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4286256"/>
            <a:ext cx="1928826" cy="192882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85720" y="5500702"/>
            <a:ext cx="1827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shoes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0298" y="5934670"/>
            <a:ext cx="1997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gloves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6314" y="5715016"/>
            <a:ext cx="1694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dress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99008" y="5934670"/>
            <a:ext cx="2544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trousers</a:t>
            </a:r>
            <a:endParaRPr lang="en-US" sz="5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42910" y="1428736"/>
            <a:ext cx="1785950" cy="1285884"/>
          </a:xfrm>
          <a:prstGeom prst="ellipse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Blue</a:t>
            </a:r>
            <a:endParaRPr lang="ru-RU" sz="4000" dirty="0">
              <a:solidFill>
                <a:srgbClr val="0099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224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Colours</a:t>
            </a:r>
            <a:endParaRPr kumimoji="0" lang="ru-RU" sz="7500" b="1" i="0" u="none" strike="noStrike" kern="1200" cap="none" spc="0" normalizeH="0" baseline="0" noProof="0" dirty="0" smtClean="0">
              <a:ln w="11430"/>
              <a:solidFill>
                <a:srgbClr val="FF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86050" y="1500174"/>
            <a:ext cx="2000264" cy="1428760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green</a:t>
            </a:r>
            <a:endParaRPr lang="ru-RU" sz="4000" dirty="0"/>
          </a:p>
        </p:txBody>
      </p:sp>
      <p:sp>
        <p:nvSpPr>
          <p:cNvPr id="7" name="Oval 6"/>
          <p:cNvSpPr/>
          <p:nvPr/>
        </p:nvSpPr>
        <p:spPr>
          <a:xfrm>
            <a:off x="5500694" y="1571612"/>
            <a:ext cx="2500330" cy="15716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yellow</a:t>
            </a:r>
            <a:endParaRPr lang="ru-RU" sz="4000" dirty="0">
              <a:solidFill>
                <a:srgbClr val="0099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1472" y="3000372"/>
            <a:ext cx="1785950" cy="12858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</a:t>
            </a:r>
            <a:endParaRPr lang="ru-RU" sz="4000" dirty="0">
              <a:solidFill>
                <a:srgbClr val="0099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57554" y="3143248"/>
            <a:ext cx="2500330" cy="12858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orange</a:t>
            </a:r>
            <a:endParaRPr lang="ru-RU" sz="4000" dirty="0">
              <a:solidFill>
                <a:srgbClr val="0099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72330" y="3286124"/>
            <a:ext cx="1785950" cy="128588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pink</a:t>
            </a:r>
            <a:endParaRPr lang="ru-RU" sz="4000" dirty="0">
              <a:solidFill>
                <a:srgbClr val="0099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4714884"/>
            <a:ext cx="2428892" cy="1285884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purple</a:t>
            </a:r>
            <a:endParaRPr lang="ru-RU" sz="4000" dirty="0">
              <a:solidFill>
                <a:srgbClr val="0099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57422" y="5572116"/>
            <a:ext cx="2214578" cy="1285884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brown</a:t>
            </a:r>
            <a:endParaRPr lang="ru-RU" sz="4000" dirty="0">
              <a:solidFill>
                <a:srgbClr val="0099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0" y="4786322"/>
            <a:ext cx="2286016" cy="12858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White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00892" y="5286388"/>
            <a:ext cx="1785950" cy="12858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black</a:t>
            </a:r>
            <a:endParaRPr lang="ru-RU" sz="4000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8926" y="285728"/>
            <a:ext cx="2967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p.10, ex.1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Sun 2"/>
          <p:cNvSpPr/>
          <p:nvPr/>
        </p:nvSpPr>
        <p:spPr>
          <a:xfrm>
            <a:off x="285720" y="1214422"/>
            <a:ext cx="3357586" cy="1857388"/>
          </a:xfrm>
          <a:prstGeom prst="sun">
            <a:avLst/>
          </a:prstGeom>
          <a:solidFill>
            <a:srgbClr val="FFCC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SUN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e472849f5b087b86fa83e4c2f6974eeafefd74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3444" y="1785926"/>
            <a:ext cx="5670556" cy="42529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72198" y="2071678"/>
            <a:ext cx="1120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sky</a:t>
            </a:r>
            <a:endParaRPr lang="en-US" sz="5400" b="1" dirty="0">
              <a:ln w="1778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6578" y="4429132"/>
            <a:ext cx="114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23528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3416071" cy="253998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4282" y="5934670"/>
            <a:ext cx="2558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33CC33"/>
                  </a:solidFill>
                </a:ln>
                <a:solidFill>
                  <a:srgbClr val="33CC33"/>
                </a:solidFill>
                <a:effectLst/>
              </a:rPr>
              <a:t>rainbow</a:t>
            </a:r>
            <a:endParaRPr lang="en-US" sz="5400" b="1" cap="none" spc="0" dirty="0">
              <a:ln>
                <a:solidFill>
                  <a:srgbClr val="33CC33"/>
                </a:solidFill>
              </a:ln>
              <a:solidFill>
                <a:srgbClr val="33CC33"/>
              </a:solidFill>
              <a:effectLst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anana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1714512" cy="12858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0"/>
            <a:ext cx="370434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Единственное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число</a:t>
            </a:r>
            <a:endParaRPr lang="en-US" sz="45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5422" y="0"/>
            <a:ext cx="428450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Множественное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число</a:t>
            </a:r>
            <a:endParaRPr lang="en-US" sz="4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1960ce6ddb1db28abe0380bd43e57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1867403" cy="14005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43042" y="1785926"/>
            <a:ext cx="2355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bannan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7950" y="1643050"/>
            <a:ext cx="2630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bannan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C:\Users\user\Desktop\DeliverF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1749423" cy="1749423"/>
          </a:xfrm>
          <a:prstGeom prst="rect">
            <a:avLst/>
          </a:prstGeom>
          <a:noFill/>
        </p:spPr>
      </p:pic>
      <p:pic>
        <p:nvPicPr>
          <p:cNvPr id="3077" name="Picture 5" descr="C:\Users\user\Desktop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000372"/>
            <a:ext cx="1357322" cy="135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643042" y="3214686"/>
            <a:ext cx="1787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apple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9388" y="3071810"/>
            <a:ext cx="206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apple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8" name="Picture 6" descr="C:\Users\user\Desktop\13440109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29132"/>
            <a:ext cx="2025780" cy="124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user\Desktop\TZkZDgtZ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4357694"/>
            <a:ext cx="2629197" cy="178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785786" y="5500702"/>
            <a:ext cx="303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cucumber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7884" y="5643578"/>
            <a:ext cx="3305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cucumber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7364"/>
            <a:ext cx="5231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Bannan</a:t>
            </a:r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is yellow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9275" y="3071810"/>
            <a:ext cx="5784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Bannan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are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yellow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29264"/>
            <a:ext cx="3738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Apple is red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32" y="5643578"/>
            <a:ext cx="4343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Apple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are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red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banana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2357422" cy="1285884"/>
          </a:xfrm>
          <a:prstGeom prst="rect">
            <a:avLst/>
          </a:prstGeom>
          <a:noFill/>
        </p:spPr>
      </p:pic>
      <p:pic>
        <p:nvPicPr>
          <p:cNvPr id="7" name="Picture 3" descr="C:\Users\user\Desktop\1960ce6ddb1db28abe0380bd43e57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000108"/>
            <a:ext cx="2629408" cy="1972056"/>
          </a:xfrm>
          <a:prstGeom prst="rect">
            <a:avLst/>
          </a:prstGeom>
          <a:noFill/>
        </p:spPr>
      </p:pic>
      <p:pic>
        <p:nvPicPr>
          <p:cNvPr id="8" name="Picture 4" descr="C:\Users\user\Desktop\DeliverF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1749423" cy="1749423"/>
          </a:xfrm>
          <a:prstGeom prst="rect">
            <a:avLst/>
          </a:prstGeom>
          <a:noFill/>
        </p:spPr>
      </p:pic>
      <p:pic>
        <p:nvPicPr>
          <p:cNvPr id="9" name="Picture 5" descr="C:\Users\user\Desktop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6256"/>
            <a:ext cx="2357454" cy="135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458200" cy="20415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Вспомни как читается 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Yy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буква в открытом слоге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143372" y="2285992"/>
            <a:ext cx="1000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Fly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3504" y="2714620"/>
            <a:ext cx="2095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[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ai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]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ай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4214818"/>
            <a:ext cx="2568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mnast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372" y="4286256"/>
            <a:ext cx="1997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en-US" sz="4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 -</a:t>
            </a: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</a:t>
            </a: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2610683"/>
            <a:ext cx="111921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</a:p>
          <a:p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</a:p>
          <a:p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</a:p>
          <a:p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sk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  <a:endParaRPr lang="en-US" sz="5400" b="1" cap="none" spc="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28670"/>
            <a:ext cx="2095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[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ai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]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ай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0496" y="1142984"/>
            <a:ext cx="1997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 -</a:t>
            </a:r>
            <a:r>
              <a:rPr lang="ru-RU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</a:t>
            </a:r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512" y="948690"/>
            <a:ext cx="285748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mnast</a:t>
            </a:r>
          </a:p>
          <a:p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dney</a:t>
            </a:r>
          </a:p>
          <a:p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stem</a:t>
            </a:r>
          </a:p>
          <a:p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eas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</a:p>
          <a:p>
            <a:r>
              <a:rPr lang="en-US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bod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</a:p>
          <a:p>
            <a:r>
              <a:rPr lang="en-US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ver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36" y="1928802"/>
            <a:ext cx="3514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 work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918" y="3071810"/>
            <a:ext cx="52760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с.44 упр.А 9 (р.т.)</a:t>
            </a:r>
            <a:endParaRPr lang="en-US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90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Colours</vt:lpstr>
      <vt:lpstr>Slide 2</vt:lpstr>
      <vt:lpstr>Slide 3</vt:lpstr>
      <vt:lpstr>Slide 4</vt:lpstr>
      <vt:lpstr>Slide 5</vt:lpstr>
      <vt:lpstr>Вспомни как читается  Yy  буква в открытом слоге 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Colours</dc:title>
  <dc:creator>user</dc:creator>
  <cp:lastModifiedBy>user</cp:lastModifiedBy>
  <cp:revision>10</cp:revision>
  <dcterms:created xsi:type="dcterms:W3CDTF">2015-01-10T16:47:41Z</dcterms:created>
  <dcterms:modified xsi:type="dcterms:W3CDTF">2015-01-10T18:10:07Z</dcterms:modified>
</cp:coreProperties>
</file>